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21e861c20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21e861c20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21e861c20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21e861c20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21e861c20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21e861c20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21e861c20_0_1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21e861c20_0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21e861c20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21e861c20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21e861c20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21e861c20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21e861c20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21e861c20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21e861c20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21e861c20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21e861c20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21e861c20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21e861c20_0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21e861c20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23b23df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23b23df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21e861c20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21e861c20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21e861c20_0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21e861c20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21e861c20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21e861c20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21e861c20_0_1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21e861c20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23b23df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23b23d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21e861c20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21e861c20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21e861c20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21e861c20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21e861c20_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21e861c20_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21e861c20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21e861c20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21e861c20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21e861c20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23b23df0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23b23df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21e861c20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121e861c20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21e861c20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21e861c20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21e861c20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21e861c20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21e861c20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21e861c20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21e861c20_0_1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21e861c20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1e861c20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21e861c20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21e861c20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21e861c20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1e861c20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1e861c20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21e861c20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21e861c20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21e861c20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21e861c20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21e861c20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21e861c20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21e861c20_0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21e861c20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21e861c20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21e861c20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21e861c20_0_1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21e861c20_0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23b23df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23b23df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21e861c20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21e861c20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21e861c20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21e861c20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21e861c20_0_1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21e861c20_0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21e861c20_0_1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21e861c20_0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21e861c20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21e861c20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135200" y="1532050"/>
            <a:ext cx="46806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>
                <a:latin typeface="Times New Roman"/>
                <a:ea typeface="Times New Roman"/>
                <a:cs typeface="Times New Roman"/>
                <a:sym typeface="Times New Roman"/>
              </a:rPr>
              <a:t>Travel App &amp; Code </a:t>
            </a:r>
            <a:r>
              <a:rPr lang="en" sz="3580">
                <a:latin typeface="Times New Roman"/>
                <a:ea typeface="Times New Roman"/>
                <a:cs typeface="Times New Roman"/>
                <a:sym typeface="Times New Roman"/>
              </a:rPr>
              <a:t>Playground</a:t>
            </a:r>
            <a:r>
              <a:rPr lang="en" sz="3580">
                <a:latin typeface="Times New Roman"/>
                <a:ea typeface="Times New Roman"/>
                <a:cs typeface="Times New Roman"/>
                <a:sym typeface="Times New Roman"/>
              </a:rPr>
              <a:t> App</a:t>
            </a:r>
            <a:endParaRPr sz="35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532075" y="3607175"/>
            <a:ext cx="24189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Submitted by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Name : Bandi Suresh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LMS Id:- MGSA_526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50" y="1447600"/>
            <a:ext cx="6521201" cy="29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813900" y="606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00"/>
              <a:t>Customized the travel approval default search layout and list view</a:t>
            </a:r>
            <a:endParaRPr b="0" sz="18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75" y="1713000"/>
            <a:ext cx="4027901" cy="32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0" l="0" r="0" t="3006"/>
          <a:stretch/>
        </p:blipFill>
        <p:spPr>
          <a:xfrm>
            <a:off x="4813275" y="1809500"/>
            <a:ext cx="3968825" cy="311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29450" y="582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00"/>
              <a:t>Created custom list view i.e open out of state travel requests</a:t>
            </a:r>
            <a:endParaRPr b="0" sz="18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652675"/>
            <a:ext cx="7584148" cy="29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727650" y="594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Customized the travel approval page layout</a:t>
            </a:r>
            <a:endParaRPr b="0" sz="18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99" y="1475475"/>
            <a:ext cx="7217802" cy="31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675550" y="582775"/>
            <a:ext cx="823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20"/>
              <a:t>Customized the Expense item related list under travel approval page layout</a:t>
            </a:r>
            <a:endParaRPr b="0" sz="182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38" y="1727251"/>
            <a:ext cx="7700823" cy="25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727650" y="643100"/>
            <a:ext cx="793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40"/>
              <a:t>Created </a:t>
            </a:r>
            <a:r>
              <a:rPr b="0" lang="en" sz="1840"/>
              <a:t>Travel Approval and Expense Item records</a:t>
            </a:r>
            <a:endParaRPr b="0" sz="1840"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43623" t="13247"/>
          <a:stretch/>
        </p:blipFill>
        <p:spPr>
          <a:xfrm>
            <a:off x="669125" y="1523975"/>
            <a:ext cx="3975250" cy="28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120" y="1523975"/>
            <a:ext cx="3815978" cy="28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729450" y="59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Enabled Chatter on travel </a:t>
            </a:r>
            <a:r>
              <a:rPr b="0" lang="en" sz="1800"/>
              <a:t>approval object</a:t>
            </a:r>
            <a:endParaRPr b="0" sz="1800"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10068" l="17607" r="0" t="18923"/>
          <a:stretch/>
        </p:blipFill>
        <p:spPr>
          <a:xfrm>
            <a:off x="1182200" y="1375400"/>
            <a:ext cx="6634826" cy="32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729450" y="570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Test Collaboration</a:t>
            </a:r>
            <a:endParaRPr b="0" sz="1800"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12106" l="0" r="911" t="7397"/>
          <a:stretch/>
        </p:blipFill>
        <p:spPr>
          <a:xfrm>
            <a:off x="1054125" y="1395459"/>
            <a:ext cx="7039350" cy="329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729450" y="61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Overview of Travel Approval Record</a:t>
            </a:r>
            <a:endParaRPr sz="1840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30700"/>
            <a:ext cx="7471196" cy="36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729450" y="59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- 2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813900" y="1608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 this module we add business logic and analytics to the travel approval app to improve user experience.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validation rules to enforce data integrity.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Automated the business process with flows.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41350" y="58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Contents</a:t>
            </a:r>
            <a:endParaRPr sz="18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73500" y="1561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Module-1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Module-2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Module-3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729450" y="643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Validation rule to ensure Trip end date &gt; Trip Start date</a:t>
            </a:r>
            <a:endParaRPr b="0" sz="1800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91775"/>
            <a:ext cx="7978276" cy="23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777725" y="58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Roll-Up summary field on Travel approval object</a:t>
            </a:r>
            <a:endParaRPr b="0" sz="1800"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11" y="1676800"/>
            <a:ext cx="7304376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729450" y="58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Created Static Resources.</a:t>
            </a:r>
            <a:endParaRPr b="0" sz="18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425" y="1469550"/>
            <a:ext cx="5424848" cy="335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729450" y="618950"/>
            <a:ext cx="812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00"/>
              <a:t>Formula field to show Image based on status field on travel approval object</a:t>
            </a:r>
            <a:endParaRPr b="0" sz="1600"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12" y="1500950"/>
            <a:ext cx="7055775" cy="31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3" y="1430100"/>
            <a:ext cx="3696476" cy="33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430100"/>
            <a:ext cx="4120600" cy="33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729450" y="55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Created Out of state Travel Flag record triggered flow.</a:t>
            </a:r>
            <a:endParaRPr b="0" sz="1800"/>
          </a:p>
        </p:txBody>
      </p:sp>
      <p:pic>
        <p:nvPicPr>
          <p:cNvPr id="233" name="Google Shape;233;p37"/>
          <p:cNvPicPr preferRelativeResize="0"/>
          <p:nvPr/>
        </p:nvPicPr>
        <p:blipFill rotWithShape="1">
          <a:blip r:embed="rId3">
            <a:alphaModFix/>
          </a:blip>
          <a:srcRect b="34636" l="0" r="0" t="0"/>
          <a:stretch/>
        </p:blipFill>
        <p:spPr>
          <a:xfrm>
            <a:off x="1893913" y="1851800"/>
            <a:ext cx="5359775" cy="2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729450" y="56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Add Decision element to check the state is in or out </a:t>
            </a:r>
            <a:endParaRPr b="0" sz="1800"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9387" l="0" r="0" t="0"/>
          <a:stretch/>
        </p:blipFill>
        <p:spPr>
          <a:xfrm>
            <a:off x="1137584" y="1538950"/>
            <a:ext cx="6589394" cy="32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00" y="1602450"/>
            <a:ext cx="7346473" cy="29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729450" y="579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Updated the Travel Approval record when Travel is out of State.</a:t>
            </a:r>
            <a:endParaRPr b="0" sz="1800"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149" y="1376450"/>
            <a:ext cx="5850725" cy="342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727650" y="555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Updated the Travel Approval record when Travel is In State.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75" y="1373025"/>
            <a:ext cx="6283349" cy="36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591750"/>
            <a:ext cx="4294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</a:t>
            </a:r>
            <a:endParaRPr sz="1800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06550" y="1495150"/>
            <a:ext cx="79827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Salesforce,provides CRM software and applications focused on sales, customer service, marketing automation, analytics, and application development.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Salesforce's main technologies are tools for customer management. Other products enable customers to create apps, integrate data from other systems, visualize data, and offer training courses.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7650" y="531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40"/>
              <a:t>Flow Screen</a:t>
            </a:r>
            <a:endParaRPr b="0" sz="1840"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100" y="988875"/>
            <a:ext cx="3656627" cy="37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727650" y="604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Created an Approval process for Travel Approval request.</a:t>
            </a:r>
            <a:endParaRPr sz="1800"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50" y="1255350"/>
            <a:ext cx="7188209" cy="36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777900" y="652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Created Final Approval and Rejection Actions.</a:t>
            </a:r>
            <a:endParaRPr b="0" sz="1800"/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55301" t="0"/>
          <a:stretch/>
        </p:blipFill>
        <p:spPr>
          <a:xfrm>
            <a:off x="515750" y="1666000"/>
            <a:ext cx="3880624" cy="26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 rotWithShape="1">
          <a:blip r:embed="rId4">
            <a:alphaModFix/>
          </a:blip>
          <a:srcRect b="0" l="0" r="10602" t="0"/>
          <a:stretch/>
        </p:blipFill>
        <p:spPr>
          <a:xfrm>
            <a:off x="4687075" y="1737200"/>
            <a:ext cx="3880626" cy="25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727650" y="56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Tested the Approval process</a:t>
            </a:r>
            <a:endParaRPr b="0" sz="1800"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50" y="1267450"/>
            <a:ext cx="6616774" cy="1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450" y="3325575"/>
            <a:ext cx="6616774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729450" y="604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Imported Travel Approval Records Using Data Import Wizard.</a:t>
            </a:r>
            <a:endParaRPr sz="1800"/>
          </a:p>
        </p:txBody>
      </p:sp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 b="9008" l="0" r="0" t="0"/>
          <a:stretch/>
        </p:blipFill>
        <p:spPr>
          <a:xfrm>
            <a:off x="1024400" y="1376500"/>
            <a:ext cx="6327126" cy="3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729450" y="59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Created Travel Requests by Department Report.</a:t>
            </a:r>
            <a:endParaRPr sz="1800"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5" y="1279575"/>
            <a:ext cx="7430308" cy="37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774275" y="57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Created Travel Requests by Month Report.</a:t>
            </a:r>
            <a:endParaRPr sz="1800"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75" y="1333900"/>
            <a:ext cx="7030067" cy="37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727650" y="590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 Created Travel Approvals Dashboard.</a:t>
            </a:r>
            <a:endParaRPr sz="1800"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25" y="1489800"/>
            <a:ext cx="6036300" cy="33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688500" y="605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Module - 3</a:t>
            </a:r>
            <a:endParaRPr sz="1800"/>
          </a:p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786800" y="1513525"/>
            <a:ext cx="76887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module focuses on the coding approach to extend the functional capabilities of the Code Playground App.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Apex </a:t>
            </a: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enables</a:t>
            </a: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to build complex business processes, customized user interfaces and integration with third party systems.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729450" y="614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Created custom lightning app Code Playground</a:t>
            </a:r>
            <a:endParaRPr b="0" sz="1800"/>
          </a:p>
        </p:txBody>
      </p:sp>
      <p:pic>
        <p:nvPicPr>
          <p:cNvPr id="318" name="Google Shape;318;p51"/>
          <p:cNvPicPr preferRelativeResize="0"/>
          <p:nvPr/>
        </p:nvPicPr>
        <p:blipFill rotWithShape="1">
          <a:blip r:embed="rId3">
            <a:alphaModFix/>
          </a:blip>
          <a:srcRect b="0" l="0" r="0" t="5006"/>
          <a:stretch/>
        </p:blipFill>
        <p:spPr>
          <a:xfrm>
            <a:off x="1253625" y="1400450"/>
            <a:ext cx="6189200" cy="29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632950" y="570725"/>
            <a:ext cx="2334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-1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1391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 This module we will create Travel Custom App, Objects, Fields &amp; Relationships, and customize the App using Declarative tools.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By end of this module we have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working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prototype of Travel Approval Application.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680300" y="53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Created</a:t>
            </a:r>
            <a:r>
              <a:rPr b="0" lang="en" sz="1800">
                <a:solidFill>
                  <a:srgbClr val="000000"/>
                </a:solidFill>
              </a:rPr>
              <a:t> C</a:t>
            </a:r>
            <a:r>
              <a:rPr b="0" lang="en" sz="1800">
                <a:solidFill>
                  <a:srgbClr val="000000"/>
                </a:solidFill>
              </a:rPr>
              <a:t>ustome</a:t>
            </a:r>
            <a:r>
              <a:rPr b="0" lang="en" sz="1800">
                <a:solidFill>
                  <a:srgbClr val="000000"/>
                </a:solidFill>
              </a:rPr>
              <a:t>r</a:t>
            </a:r>
            <a:r>
              <a:rPr b="0" lang="en" sz="1800">
                <a:solidFill>
                  <a:srgbClr val="000000"/>
                </a:solidFill>
              </a:rPr>
              <a:t> Custom Object and Respective custom fields.</a:t>
            </a:r>
            <a:endParaRPr sz="1800"/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25" y="1378450"/>
            <a:ext cx="6598948" cy="35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729450" y="59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Created Billing Custom Object and respective custom fields.</a:t>
            </a:r>
            <a:endParaRPr b="0" sz="1800"/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100" y="1304025"/>
            <a:ext cx="5846749" cy="34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729450" y="59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Code Playground App</a:t>
            </a:r>
            <a:endParaRPr b="0" sz="1800"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76" y="1376550"/>
            <a:ext cx="6939827" cy="34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2709425" y="2037600"/>
            <a:ext cx="52869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/>
              <a:t>Thank You</a:t>
            </a:r>
            <a:endParaRPr sz="40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13" y="2275350"/>
            <a:ext cx="7633625" cy="13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860300" y="696450"/>
            <a:ext cx="54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Created Custom lightning App “ Travel App”.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7800" y="564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Created Department and Travel Approval custom objects and respective fields.</a:t>
            </a:r>
            <a:endParaRPr b="0" sz="18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18" y="1693775"/>
            <a:ext cx="3826070" cy="2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75" y="1693775"/>
            <a:ext cx="3769849" cy="23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13900" y="643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40"/>
              <a:t>Imported the data from departments.csv file</a:t>
            </a:r>
            <a:endParaRPr b="0" sz="184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00" y="1548450"/>
            <a:ext cx="7604250" cy="33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7650" y="570725"/>
            <a:ext cx="817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3804"/>
              <a:buFont typeface="Arial"/>
              <a:buNone/>
            </a:pPr>
            <a:r>
              <a:rPr b="0" lang="en" sz="1840"/>
              <a:t>Created  Expense Item Custom Object and respective fields</a:t>
            </a:r>
            <a:endParaRPr b="0" sz="18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4438" l="0" r="0" t="2909"/>
          <a:stretch/>
        </p:blipFill>
        <p:spPr>
          <a:xfrm>
            <a:off x="936525" y="1294500"/>
            <a:ext cx="6353802" cy="3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59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Created User Eric Executive and added as manager for me.</a:t>
            </a:r>
            <a:endParaRPr b="0"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76" y="1266676"/>
            <a:ext cx="7098225" cy="2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